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70" r:id="rId13"/>
    <p:sldId id="265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9870-A819-6043-89EB-F73916A5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2" y="2840038"/>
            <a:ext cx="9144000" cy="5889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February 26, 2019</a:t>
            </a:r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421052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7" y="1689100"/>
            <a:ext cx="7073900" cy="469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884A77-7F57-1944-9EF7-55EE28FA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13" y="2561111"/>
            <a:ext cx="3824087" cy="2954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D89A6-BE58-8B40-85E6-D8B98FDB1C90}"/>
              </a:ext>
            </a:extLst>
          </p:cNvPr>
          <p:cNvSpPr txBox="1"/>
          <p:nvPr/>
        </p:nvSpPr>
        <p:spPr>
          <a:xfrm>
            <a:off x="493967" y="370114"/>
            <a:ext cx="5184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This is great, right??</a:t>
            </a:r>
          </a:p>
        </p:txBody>
      </p:sp>
    </p:spTree>
    <p:extLst>
      <p:ext uri="{BB962C8B-B14F-4D97-AF65-F5344CB8AC3E}">
        <p14:creationId xmlns:p14="http://schemas.microsoft.com/office/powerpoint/2010/main" val="301466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28E4C-FCE8-B34E-AB45-1E0B34EA7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60A8-CB2F-FF4E-B73E-FB939F74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Great! But why should we care?</a:t>
            </a:r>
          </a:p>
        </p:txBody>
      </p:sp>
    </p:spTree>
    <p:extLst>
      <p:ext uri="{BB962C8B-B14F-4D97-AF65-F5344CB8AC3E}">
        <p14:creationId xmlns:p14="http://schemas.microsoft.com/office/powerpoint/2010/main" val="311572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241</Words>
  <Application>Microsoft Macintosh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curious case of plant responses to carbon dioxide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Great! But why should we care?</vt:lpstr>
      <vt:lpstr>PowerPoint Presentation</vt:lpstr>
      <vt:lpstr>PowerPoint Presentation</vt:lpstr>
      <vt:lpstr>PowerPoint Presentation</vt:lpstr>
      <vt:lpstr>PowerPoint Presentation</vt:lpstr>
      <vt:lpstr>How might the long-term response to elevated CO2 differ?</vt:lpstr>
      <vt:lpstr>What does this mean for the whole plant?</vt:lpstr>
      <vt:lpstr>What does this mean for the whole ecosystem?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12</cp:revision>
  <dcterms:created xsi:type="dcterms:W3CDTF">2019-02-23T15:17:21Z</dcterms:created>
  <dcterms:modified xsi:type="dcterms:W3CDTF">2019-02-23T18:21:15Z</dcterms:modified>
</cp:coreProperties>
</file>